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9"/>
  </p:notesMasterIdLst>
  <p:sldIdLst>
    <p:sldId id="256" r:id="rId3"/>
    <p:sldId id="257" r:id="rId4"/>
    <p:sldId id="258" r:id="rId5"/>
    <p:sldId id="261" r:id="rId6"/>
    <p:sldId id="259" r:id="rId7"/>
    <p:sldId id="260" r:id="rId8"/>
  </p:sldIdLst>
  <p:sldSz cx="9144000" cy="5143500" type="screen16x9"/>
  <p:notesSz cx="6858000" cy="9144000"/>
  <p:embeddedFontLst>
    <p:embeddedFont>
      <p:font typeface="EB Garamond SemiBold" charset="0"/>
      <p:regular r:id="rId10"/>
      <p:bold r:id="rId11"/>
      <p:italic r:id="rId12"/>
      <p:boldItalic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EB Garamond" charset="0"/>
      <p:regular r:id="rId18"/>
      <p:bold r:id="rId19"/>
      <p:italic r:id="rId20"/>
      <p:boldItalic r:id="rId21"/>
    </p:embeddedFont>
    <p:embeddedFont>
      <p:font typeface="Public Sans" charset="0"/>
      <p:regular r:id="rId22"/>
      <p:bold r:id="rId23"/>
      <p:italic r:id="rId24"/>
      <p:boldItalic r:id="rId25"/>
    </p:embeddedFont>
    <p:embeddedFont>
      <p:font typeface="EB Garamond Medium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gpKLQaLFuuUmi9n8W/5Cpm1jyyH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11520104062" initials="2" lastIdx="1" clrIdx="0">
    <p:extLst>
      <p:ext uri="{19B8F6BF-5375-455C-9EA6-DF929625EA0E}">
        <p15:presenceInfo xmlns:p15="http://schemas.microsoft.com/office/powerpoint/2012/main" xmlns="" userId="21152010406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-90" y="-31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customschemas.google.com/relationships/presentationmetadata" Target="meta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5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5T16:42:12.233" idx="1">
    <p:pos x="5760" y="0"/>
    <p:text/>
    <p:extLst>
      <p:ext uri="{C676402C-5697-4E1C-873F-D02D1690AC5C}">
        <p15:threadingInfo xmlns:p15="http://schemas.microsoft.com/office/powerpoint/2012/main" xmlns="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59112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010891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16404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085347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622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38058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44545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702865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98257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761008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107308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45785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679931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708228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0463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422318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82768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509438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76394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152002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108702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563403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319467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564634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635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801534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145530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58056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232368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803098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142557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197020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497355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01243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1484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078102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048819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128554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424572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72162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203071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762455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00177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382651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550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45832146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211969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934340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674878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19857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398731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26280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935761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28555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797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49267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215636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002318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957673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67167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681553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83952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67881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963962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2928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419101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043559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96624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754443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101221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243412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890548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92054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160054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52906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346574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094671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16430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736601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321266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1213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967862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921573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680759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027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746592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739553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162342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61853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174307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688925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92791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877946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38934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87381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9120746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036048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312125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3947605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924126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747387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389557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271018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53167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8027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6254174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7627243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3133993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119675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437994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191349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515716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8488586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644306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34312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27570069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58189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3466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1.xml"/><Relationship Id="rId117" Type="http://schemas.openxmlformats.org/officeDocument/2006/relationships/slideLayout" Target="../slideLayouts/slideLayout232.xml"/><Relationship Id="rId21" Type="http://schemas.openxmlformats.org/officeDocument/2006/relationships/slideLayout" Target="../slideLayouts/slideLayout136.xml"/><Relationship Id="rId42" Type="http://schemas.openxmlformats.org/officeDocument/2006/relationships/slideLayout" Target="../slideLayouts/slideLayout157.xml"/><Relationship Id="rId47" Type="http://schemas.openxmlformats.org/officeDocument/2006/relationships/slideLayout" Target="../slideLayouts/slideLayout162.xml"/><Relationship Id="rId63" Type="http://schemas.openxmlformats.org/officeDocument/2006/relationships/slideLayout" Target="../slideLayouts/slideLayout178.xml"/><Relationship Id="rId68" Type="http://schemas.openxmlformats.org/officeDocument/2006/relationships/slideLayout" Target="../slideLayouts/slideLayout183.xml"/><Relationship Id="rId84" Type="http://schemas.openxmlformats.org/officeDocument/2006/relationships/slideLayout" Target="../slideLayouts/slideLayout199.xml"/><Relationship Id="rId89" Type="http://schemas.openxmlformats.org/officeDocument/2006/relationships/slideLayout" Target="../slideLayouts/slideLayout204.xml"/><Relationship Id="rId11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131.xml"/><Relationship Id="rId107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126.xml"/><Relationship Id="rId24" Type="http://schemas.openxmlformats.org/officeDocument/2006/relationships/slideLayout" Target="../slideLayouts/slideLayout139.xml"/><Relationship Id="rId32" Type="http://schemas.openxmlformats.org/officeDocument/2006/relationships/slideLayout" Target="../slideLayouts/slideLayout147.xml"/><Relationship Id="rId37" Type="http://schemas.openxmlformats.org/officeDocument/2006/relationships/slideLayout" Target="../slideLayouts/slideLayout152.xml"/><Relationship Id="rId40" Type="http://schemas.openxmlformats.org/officeDocument/2006/relationships/slideLayout" Target="../slideLayouts/slideLayout155.xml"/><Relationship Id="rId45" Type="http://schemas.openxmlformats.org/officeDocument/2006/relationships/slideLayout" Target="../slideLayouts/slideLayout160.xml"/><Relationship Id="rId53" Type="http://schemas.openxmlformats.org/officeDocument/2006/relationships/slideLayout" Target="../slideLayouts/slideLayout168.xml"/><Relationship Id="rId58" Type="http://schemas.openxmlformats.org/officeDocument/2006/relationships/slideLayout" Target="../slideLayouts/slideLayout173.xml"/><Relationship Id="rId66" Type="http://schemas.openxmlformats.org/officeDocument/2006/relationships/slideLayout" Target="../slideLayouts/slideLayout181.xml"/><Relationship Id="rId74" Type="http://schemas.openxmlformats.org/officeDocument/2006/relationships/slideLayout" Target="../slideLayouts/slideLayout189.xml"/><Relationship Id="rId79" Type="http://schemas.openxmlformats.org/officeDocument/2006/relationships/slideLayout" Target="../slideLayouts/slideLayout194.xml"/><Relationship Id="rId87" Type="http://schemas.openxmlformats.org/officeDocument/2006/relationships/slideLayout" Target="../slideLayouts/slideLayout202.xml"/><Relationship Id="rId102" Type="http://schemas.openxmlformats.org/officeDocument/2006/relationships/slideLayout" Target="../slideLayouts/slideLayout217.xml"/><Relationship Id="rId110" Type="http://schemas.openxmlformats.org/officeDocument/2006/relationships/slideLayout" Target="../slideLayouts/slideLayout225.xml"/><Relationship Id="rId115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120.xml"/><Relationship Id="rId61" Type="http://schemas.openxmlformats.org/officeDocument/2006/relationships/slideLayout" Target="../slideLayouts/slideLayout176.xml"/><Relationship Id="rId82" Type="http://schemas.openxmlformats.org/officeDocument/2006/relationships/slideLayout" Target="../slideLayouts/slideLayout197.xml"/><Relationship Id="rId90" Type="http://schemas.openxmlformats.org/officeDocument/2006/relationships/slideLayout" Target="../slideLayouts/slideLayout205.xml"/><Relationship Id="rId95" Type="http://schemas.openxmlformats.org/officeDocument/2006/relationships/slideLayout" Target="../slideLayouts/slideLayout210.xml"/><Relationship Id="rId1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29.xml"/><Relationship Id="rId22" Type="http://schemas.openxmlformats.org/officeDocument/2006/relationships/slideLayout" Target="../slideLayouts/slideLayout137.xml"/><Relationship Id="rId27" Type="http://schemas.openxmlformats.org/officeDocument/2006/relationships/slideLayout" Target="../slideLayouts/slideLayout142.xml"/><Relationship Id="rId30" Type="http://schemas.openxmlformats.org/officeDocument/2006/relationships/slideLayout" Target="../slideLayouts/slideLayout145.xml"/><Relationship Id="rId35" Type="http://schemas.openxmlformats.org/officeDocument/2006/relationships/slideLayout" Target="../slideLayouts/slideLayout150.xml"/><Relationship Id="rId43" Type="http://schemas.openxmlformats.org/officeDocument/2006/relationships/slideLayout" Target="../slideLayouts/slideLayout158.xml"/><Relationship Id="rId48" Type="http://schemas.openxmlformats.org/officeDocument/2006/relationships/slideLayout" Target="../slideLayouts/slideLayout163.xml"/><Relationship Id="rId56" Type="http://schemas.openxmlformats.org/officeDocument/2006/relationships/slideLayout" Target="../slideLayouts/slideLayout171.xml"/><Relationship Id="rId64" Type="http://schemas.openxmlformats.org/officeDocument/2006/relationships/slideLayout" Target="../slideLayouts/slideLayout179.xml"/><Relationship Id="rId69" Type="http://schemas.openxmlformats.org/officeDocument/2006/relationships/slideLayout" Target="../slideLayouts/slideLayout184.xml"/><Relationship Id="rId77" Type="http://schemas.openxmlformats.org/officeDocument/2006/relationships/slideLayout" Target="../slideLayouts/slideLayout192.xml"/><Relationship Id="rId100" Type="http://schemas.openxmlformats.org/officeDocument/2006/relationships/slideLayout" Target="../slideLayouts/slideLayout215.xml"/><Relationship Id="rId105" Type="http://schemas.openxmlformats.org/officeDocument/2006/relationships/slideLayout" Target="../slideLayouts/slideLayout220.xml"/><Relationship Id="rId113" Type="http://schemas.openxmlformats.org/officeDocument/2006/relationships/slideLayout" Target="../slideLayouts/slideLayout228.xml"/><Relationship Id="rId118" Type="http://schemas.openxmlformats.org/officeDocument/2006/relationships/theme" Target="../theme/theme2.xml"/><Relationship Id="rId8" Type="http://schemas.openxmlformats.org/officeDocument/2006/relationships/slideLayout" Target="../slideLayouts/slideLayout123.xml"/><Relationship Id="rId51" Type="http://schemas.openxmlformats.org/officeDocument/2006/relationships/slideLayout" Target="../slideLayouts/slideLayout166.xml"/><Relationship Id="rId72" Type="http://schemas.openxmlformats.org/officeDocument/2006/relationships/slideLayout" Target="../slideLayouts/slideLayout187.xml"/><Relationship Id="rId80" Type="http://schemas.openxmlformats.org/officeDocument/2006/relationships/slideLayout" Target="../slideLayouts/slideLayout195.xml"/><Relationship Id="rId85" Type="http://schemas.openxmlformats.org/officeDocument/2006/relationships/slideLayout" Target="../slideLayouts/slideLayout200.xml"/><Relationship Id="rId93" Type="http://schemas.openxmlformats.org/officeDocument/2006/relationships/slideLayout" Target="../slideLayouts/slideLayout208.xml"/><Relationship Id="rId98" Type="http://schemas.openxmlformats.org/officeDocument/2006/relationships/slideLayout" Target="../slideLayouts/slideLayout213.xml"/><Relationship Id="rId3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2.xml"/><Relationship Id="rId25" Type="http://schemas.openxmlformats.org/officeDocument/2006/relationships/slideLayout" Target="../slideLayouts/slideLayout140.xml"/><Relationship Id="rId33" Type="http://schemas.openxmlformats.org/officeDocument/2006/relationships/slideLayout" Target="../slideLayouts/slideLayout148.xml"/><Relationship Id="rId38" Type="http://schemas.openxmlformats.org/officeDocument/2006/relationships/slideLayout" Target="../slideLayouts/slideLayout153.xml"/><Relationship Id="rId46" Type="http://schemas.openxmlformats.org/officeDocument/2006/relationships/slideLayout" Target="../slideLayouts/slideLayout161.xml"/><Relationship Id="rId59" Type="http://schemas.openxmlformats.org/officeDocument/2006/relationships/slideLayout" Target="../slideLayouts/slideLayout174.xml"/><Relationship Id="rId67" Type="http://schemas.openxmlformats.org/officeDocument/2006/relationships/slideLayout" Target="../slideLayouts/slideLayout182.xml"/><Relationship Id="rId103" Type="http://schemas.openxmlformats.org/officeDocument/2006/relationships/slideLayout" Target="../slideLayouts/slideLayout218.xml"/><Relationship Id="rId108" Type="http://schemas.openxmlformats.org/officeDocument/2006/relationships/slideLayout" Target="../slideLayouts/slideLayout223.xml"/><Relationship Id="rId116" Type="http://schemas.openxmlformats.org/officeDocument/2006/relationships/slideLayout" Target="../slideLayouts/slideLayout231.xml"/><Relationship Id="rId20" Type="http://schemas.openxmlformats.org/officeDocument/2006/relationships/slideLayout" Target="../slideLayouts/slideLayout135.xml"/><Relationship Id="rId41" Type="http://schemas.openxmlformats.org/officeDocument/2006/relationships/slideLayout" Target="../slideLayouts/slideLayout156.xml"/><Relationship Id="rId54" Type="http://schemas.openxmlformats.org/officeDocument/2006/relationships/slideLayout" Target="../slideLayouts/slideLayout169.xml"/><Relationship Id="rId62" Type="http://schemas.openxmlformats.org/officeDocument/2006/relationships/slideLayout" Target="../slideLayouts/slideLayout177.xml"/><Relationship Id="rId70" Type="http://schemas.openxmlformats.org/officeDocument/2006/relationships/slideLayout" Target="../slideLayouts/slideLayout185.xml"/><Relationship Id="rId75" Type="http://schemas.openxmlformats.org/officeDocument/2006/relationships/slideLayout" Target="../slideLayouts/slideLayout190.xml"/><Relationship Id="rId83" Type="http://schemas.openxmlformats.org/officeDocument/2006/relationships/slideLayout" Target="../slideLayouts/slideLayout198.xml"/><Relationship Id="rId88" Type="http://schemas.openxmlformats.org/officeDocument/2006/relationships/slideLayout" Target="../slideLayouts/slideLayout203.xml"/><Relationship Id="rId91" Type="http://schemas.openxmlformats.org/officeDocument/2006/relationships/slideLayout" Target="../slideLayouts/slideLayout206.xml"/><Relationship Id="rId96" Type="http://schemas.openxmlformats.org/officeDocument/2006/relationships/slideLayout" Target="../slideLayouts/slideLayout211.xml"/><Relationship Id="rId111" Type="http://schemas.openxmlformats.org/officeDocument/2006/relationships/slideLayout" Target="../slideLayouts/slideLayout226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0.xml"/><Relationship Id="rId23" Type="http://schemas.openxmlformats.org/officeDocument/2006/relationships/slideLayout" Target="../slideLayouts/slideLayout138.xml"/><Relationship Id="rId28" Type="http://schemas.openxmlformats.org/officeDocument/2006/relationships/slideLayout" Target="../slideLayouts/slideLayout143.xml"/><Relationship Id="rId36" Type="http://schemas.openxmlformats.org/officeDocument/2006/relationships/slideLayout" Target="../slideLayouts/slideLayout151.xml"/><Relationship Id="rId49" Type="http://schemas.openxmlformats.org/officeDocument/2006/relationships/slideLayout" Target="../slideLayouts/slideLayout164.xml"/><Relationship Id="rId57" Type="http://schemas.openxmlformats.org/officeDocument/2006/relationships/slideLayout" Target="../slideLayouts/slideLayout172.xml"/><Relationship Id="rId106" Type="http://schemas.openxmlformats.org/officeDocument/2006/relationships/slideLayout" Target="../slideLayouts/slideLayout221.xml"/><Relationship Id="rId114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125.xml"/><Relationship Id="rId31" Type="http://schemas.openxmlformats.org/officeDocument/2006/relationships/slideLayout" Target="../slideLayouts/slideLayout146.xml"/><Relationship Id="rId44" Type="http://schemas.openxmlformats.org/officeDocument/2006/relationships/slideLayout" Target="../slideLayouts/slideLayout159.xml"/><Relationship Id="rId52" Type="http://schemas.openxmlformats.org/officeDocument/2006/relationships/slideLayout" Target="../slideLayouts/slideLayout167.xml"/><Relationship Id="rId60" Type="http://schemas.openxmlformats.org/officeDocument/2006/relationships/slideLayout" Target="../slideLayouts/slideLayout175.xml"/><Relationship Id="rId65" Type="http://schemas.openxmlformats.org/officeDocument/2006/relationships/slideLayout" Target="../slideLayouts/slideLayout180.xml"/><Relationship Id="rId73" Type="http://schemas.openxmlformats.org/officeDocument/2006/relationships/slideLayout" Target="../slideLayouts/slideLayout188.xml"/><Relationship Id="rId78" Type="http://schemas.openxmlformats.org/officeDocument/2006/relationships/slideLayout" Target="../slideLayouts/slideLayout193.xml"/><Relationship Id="rId81" Type="http://schemas.openxmlformats.org/officeDocument/2006/relationships/slideLayout" Target="../slideLayouts/slideLayout196.xml"/><Relationship Id="rId86" Type="http://schemas.openxmlformats.org/officeDocument/2006/relationships/slideLayout" Target="../slideLayouts/slideLayout201.xml"/><Relationship Id="rId94" Type="http://schemas.openxmlformats.org/officeDocument/2006/relationships/slideLayout" Target="../slideLayouts/slideLayout209.xml"/><Relationship Id="rId99" Type="http://schemas.openxmlformats.org/officeDocument/2006/relationships/slideLayout" Target="../slideLayouts/slideLayout214.xml"/><Relationship Id="rId101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33.xml"/><Relationship Id="rId39" Type="http://schemas.openxmlformats.org/officeDocument/2006/relationships/slideLayout" Target="../slideLayouts/slideLayout154.xml"/><Relationship Id="rId109" Type="http://schemas.openxmlformats.org/officeDocument/2006/relationships/slideLayout" Target="../slideLayouts/slideLayout224.xml"/><Relationship Id="rId34" Type="http://schemas.openxmlformats.org/officeDocument/2006/relationships/slideLayout" Target="../slideLayouts/slideLayout149.xml"/><Relationship Id="rId50" Type="http://schemas.openxmlformats.org/officeDocument/2006/relationships/slideLayout" Target="../slideLayouts/slideLayout165.xml"/><Relationship Id="rId55" Type="http://schemas.openxmlformats.org/officeDocument/2006/relationships/slideLayout" Target="../slideLayouts/slideLayout170.xml"/><Relationship Id="rId76" Type="http://schemas.openxmlformats.org/officeDocument/2006/relationships/slideLayout" Target="../slideLayouts/slideLayout191.xml"/><Relationship Id="rId97" Type="http://schemas.openxmlformats.org/officeDocument/2006/relationships/slideLayout" Target="../slideLayouts/slideLayout212.xml"/><Relationship Id="rId104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122.xml"/><Relationship Id="rId71" Type="http://schemas.openxmlformats.org/officeDocument/2006/relationships/slideLayout" Target="../slideLayouts/slideLayout186.xml"/><Relationship Id="rId92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7" r:id="rId107"/>
    <p:sldLayoutId id="2147483758" r:id="rId108"/>
    <p:sldLayoutId id="2147483759" r:id="rId109"/>
    <p:sldLayoutId id="2147483760" r:id="rId110"/>
    <p:sldLayoutId id="2147483761" r:id="rId111"/>
    <p:sldLayoutId id="2147483762" r:id="rId112"/>
    <p:sldLayoutId id="2147483763" r:id="rId113"/>
    <p:sldLayoutId id="2147483764" r:id="rId114"/>
    <p:sldLayoutId id="2147483765" r:id="rId1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3224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malRaj-12/fullstac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321719"/>
            <a:ext cx="3689422" cy="75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Chat Application and Website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4882" y="714376"/>
            <a:ext cx="59293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Chat application and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357535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>
              <a:buFont typeface="EB Garamond Medium"/>
              <a:buChar char="▪"/>
            </a:pPr>
            <a:r>
              <a:rPr lang="en-US" sz="1050" dirty="0">
                <a:latin typeface="+mj-lt"/>
                <a:ea typeface="EB Garamond Medium"/>
                <a:cs typeface="EB Garamond Medium"/>
                <a:sym typeface="EB Garamond Medium"/>
              </a:rPr>
              <a:t>The development of this project centered on the development of a message protocol that would allow the application to properly log in users, send messages, and perform system maintenance.</a:t>
            </a:r>
            <a:endParaRPr sz="1050" dirty="0">
              <a:latin typeface="+mj-lt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558493359"/>
              </p:ext>
            </p:extLst>
          </p:nvPr>
        </p:nvGraphicFramePr>
        <p:xfrm>
          <a:off x="144710" y="1954818"/>
          <a:ext cx="4279525" cy="219779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95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LMS USERNAME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BATCH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i="0" dirty="0">
                          <a:solidFill>
                            <a:schemeClr val="bg1"/>
                          </a:solidFill>
                        </a:rPr>
                        <a:t>2115a624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Vijayaraghul.G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2115a625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Vimal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Raj.D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2115a627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Vishwa.R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2115a614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Teja.B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211"/>
          <p:cNvSpPr txBox="1">
            <a:spLocks noGrp="1"/>
          </p:cNvSpPr>
          <p:nvPr>
            <p:ph type="body" idx="1"/>
          </p:nvPr>
        </p:nvSpPr>
        <p:spPr>
          <a:xfrm>
            <a:off x="481875" y="590130"/>
            <a:ext cx="68919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</a:t>
            </a:r>
            <a:r>
              <a:rPr lang="en-US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chat application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7" name="Google Shape;1847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concepts of project bucketing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about various frontend development framework like angular, vue,react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 about various react topics like components, props, state, life cycle etc.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2" name="Google Shape;1852;p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1957" y="0"/>
            <a:ext cx="29320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08D5E41-71E4-9570-E1C0-214291C540C0}"/>
              </a:ext>
            </a:extLst>
          </p:cNvPr>
          <p:cNvSpPr txBox="1"/>
          <p:nvPr/>
        </p:nvSpPr>
        <p:spPr>
          <a:xfrm>
            <a:off x="851210" y="515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Past </a:t>
            </a:r>
            <a:r>
              <a:rPr lang="en-IN" dirty="0" smtClean="0"/>
              <a:t>chat application</a:t>
            </a:r>
            <a:r>
              <a:rPr lang="en-IN" dirty="0" smtClean="0"/>
              <a:t> </a:t>
            </a:r>
            <a:r>
              <a:rPr lang="en-IN" dirty="0"/>
              <a:t>output here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90" y="822962"/>
            <a:ext cx="8109820" cy="397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6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 smtClean="0"/>
              <a:t>CHAT APPLICATION</a:t>
            </a:r>
            <a:endParaRPr dirty="0"/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dirty="0">
                <a:solidFill>
                  <a:schemeClr val="accent2">
                    <a:lumMod val="60000"/>
                    <a:lumOff val="40000"/>
                  </a:schemeClr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/>
              </a:rPr>
              <a:t>https://github.com/VimalRaj-12/fullstack</a:t>
            </a:r>
            <a:endParaRPr b="0" i="0" dirty="0">
              <a:solidFill>
                <a:schemeClr val="accent2">
                  <a:lumMod val="60000"/>
                  <a:lumOff val="40000"/>
                </a:schemeClr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134</Words>
  <Application>Microsoft Office PowerPoint</Application>
  <PresentationFormat>On-screen Show (16:9)</PresentationFormat>
  <Paragraphs>32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EB Garamond SemiBold</vt:lpstr>
      <vt:lpstr>Calibri</vt:lpstr>
      <vt:lpstr>Noto Sans Symbols</vt:lpstr>
      <vt:lpstr>EB Garamond</vt:lpstr>
      <vt:lpstr>Public Sans</vt:lpstr>
      <vt:lpstr>EB Garamond Medium</vt:lpstr>
      <vt:lpstr>Simple Light</vt:lpstr>
      <vt:lpstr>1_Simple Light</vt:lpstr>
      <vt:lpstr>PowerPoint Presentation</vt:lpstr>
      <vt:lpstr>Chat application and website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2020PITCS282</cp:lastModifiedBy>
  <cp:revision>5</cp:revision>
  <dcterms:created xsi:type="dcterms:W3CDTF">2020-08-13T11:21:46Z</dcterms:created>
  <dcterms:modified xsi:type="dcterms:W3CDTF">2023-03-21T08:53:16Z</dcterms:modified>
</cp:coreProperties>
</file>